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081-C9BA-4A84-9E5F-ADE20B3F873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5"/>
            <a:ext cx="432048" cy="5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5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B081-C9BA-4A84-9E5F-ADE20B3F8736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Комитет по управлению муниципальным имуществом Администрации Ярославского муниципального  района Ярославской области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15370" cy="11450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на право заключения договора аренды земельного участка, расположенного  по адресу: Российская Федерация, Ярославская область, Ярославский муниципальный район,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Кузнечихинское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поселение,                      д. Малое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Ноговицино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участок 8а.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357430"/>
            <a:ext cx="6929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7929618" cy="5067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Мероприятия по подготовке и организации аукциона проведены в соответствии   со статьей 39.11. Земельного кодекса Российской Федерации, на основании заявления гражданина о предварительном согласовании предоставления земельного участка  в аренду для ведения личного подсобного хозяйства, поступившего в адрес Администрации Ярославского муниципального района 24.10.2019 г.     С учетом наличия заявлений иных граждан о намерении участвовать в аукционе на право заключения договора аренды земельного участка принято решение о предоставлении данного земельного участка в аренду  по результатам аукциона.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При формировании данного земельного участка соблюдены требования земельного и градостроительного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929618" cy="5357850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образован из земель, государственная собственность на которые                         не разграничена.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Федерация, Ярославская область, Ярославский муниципальный район,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Кузнечихинское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поселение, д. Малое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Ноговицино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участок 8а.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–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кв.м.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76:17:022401:237.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земли населенных пунктов.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Разрешенное использование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личное подсобное хозяйство.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Ограничения использования земельного участка: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отсутствуют.</a:t>
            </a:r>
          </a:p>
          <a:p>
            <a:pPr algn="just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Обременения: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не обременен правами третьих лиц, в залоге, в споре и под арестом не состоит. </a:t>
            </a:r>
          </a:p>
          <a:p>
            <a:pPr algn="just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землепользования и застройки </a:t>
            </a:r>
            <a:r>
              <a:rPr lang="ru-RU" sz="15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Кузнечихинского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Ярославского муниципального района земельный участок расположен в зоне Ж-3 - «Индивидуальная жилая застройка».  Разрешенное использование объекта капитального строительства на земельном участке – индивидуальный жилой дом. Максимальное количество этажей – 3, высота здания - не более 12 метров. Процент застройки – 35 %. Минимальные отступы от границ земельных участков со стороны улиц – 5 метров, со стороны проездов – 3 метра, со стороны смежных земельных участков -  3 метра, со стороны лесных массивов –                   15 метров.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земельного участка и технические условия подключения к сетям инженерно-технического обеспечения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500990" cy="413862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находится в границах населенного пункта д. Малое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Ноговицино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Организованный подъезд к участку возможен при его обустройстве. Расположен вне зон охраны объектов культурного наследия. В границах земельного участка отсутствуют объекты культурного наследия, включенные в единый государственный реестр объектов культурного наследия (памятников истории и культуры) народов Российской Федерации.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Имеется возможность присоединения к электрическим сетям филиала ПАО «МРСК Центра» - «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Ярэнерго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объектов строительства с максимальной мощностью не превышающей 15 кВт по третьей категории надежности от ближайших ВЛ                  0,4 кВ.  Размер платы за технологическое присоединение 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устройств определяется на основании приказа Департамента энергетики                     и регулирования тарифов Ярославской области, формирующийся на основании ставок, действующих на дату выдачи договора технологического присоединения. </a:t>
            </a:r>
          </a:p>
          <a:p>
            <a:pPr algn="just"/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Возможность подключения к инженерным сетям (водопровод, канализация, тепловые и газораспределительные сети) отсутствует. </a:t>
            </a: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аукциона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2815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Аукцион проводится в соответствии с требованиями Земельного кодекса Российской Федерации и является открытым по форме подачи предложений                о размере ежегодной арендной платы за  земельный участок.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аренды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размер годовой арендной платы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44 380 рублей 20 копеек.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аукциона 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1 000 рублей;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задатка для участия в аукционе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22 190 рублей.    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проводится путем повышения начальной цены на «шаг аукциона».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результатам аукциона определяется победитель, предложивший в ходе торгов наибольший размер ежегодной арендной платы за земельный участок.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итогам аукциона составляется протокол, который является основанием для заключения договора аренды земельного участка, предоставленного по результатам аукциона.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91" t="15278" r="30859" b="9027"/>
          <a:stretch>
            <a:fillRect/>
          </a:stretch>
        </p:blipFill>
        <p:spPr bwMode="auto">
          <a:xfrm>
            <a:off x="571472" y="585322"/>
            <a:ext cx="7715304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земельного участка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984" t="13194" r="9765" b="8333"/>
          <a:stretch>
            <a:fillRect/>
          </a:stretch>
        </p:blipFill>
        <p:spPr bwMode="auto">
          <a:xfrm>
            <a:off x="1000100" y="1000108"/>
            <a:ext cx="7286676" cy="571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8143932" cy="15001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дорогам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  к земельному участку осуществляется при съезде с автомобильной дороги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«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д.Шелепино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д. Большое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Ноговицыно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являющейся муниципальной собственностью Ярославского муниципального района (76:17:022901:1563),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 по земельному участку общего пользования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3500430" y="2857496"/>
            <a:ext cx="2143140" cy="20717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063" t="11111" r="32812" b="15972"/>
          <a:stretch>
            <a:fillRect/>
          </a:stretch>
        </p:blipFill>
        <p:spPr bwMode="auto">
          <a:xfrm>
            <a:off x="3286116" y="1857364"/>
            <a:ext cx="308610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81958"/>
            <a:ext cx="80724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20833" r="53947" b="26244"/>
          <a:stretch>
            <a:fillRect/>
          </a:stretch>
        </p:blipFill>
        <p:spPr bwMode="auto">
          <a:xfrm>
            <a:off x="2000232" y="1069001"/>
            <a:ext cx="5929354" cy="538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макет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8086EB7-B42A-4403-A76D-0355E2DC0650}" vid="{C2221577-589E-4EC7-AD03-4B9A9A56C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макет 2</Template>
  <TotalTime>378</TotalTime>
  <Words>618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 макет 2</vt:lpstr>
      <vt:lpstr>Комитет по управлению муниципальным имуществом Администрации Ярославского муниципального  района Ярославской области </vt:lpstr>
      <vt:lpstr>Слайд 2</vt:lpstr>
      <vt:lpstr>Информация о характеристиках земельного участка</vt:lpstr>
      <vt:lpstr>Описание земельного участка и технические условия подключения к сетям инженерно-технического обеспечения</vt:lpstr>
      <vt:lpstr>Условия проведения аукциона</vt:lpstr>
      <vt:lpstr>Слайд 6</vt:lpstr>
      <vt:lpstr>Слайд 7</vt:lpstr>
      <vt:lpstr>Схематичное обозначение доступа          к земельному участку по существующим дорогам доступ  к земельному участку осуществляется при съезде с автомобильной дороги                              «д.Шелепино – д. Большое Ноговицыно», являющейся муниципальной собственностью Ярославского муниципального района (76:17:022901:1563), далее  по земельному участку общего пользования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Загрузина С.Ю.</dc:creator>
  <cp:lastModifiedBy>nazarovays</cp:lastModifiedBy>
  <cp:revision>59</cp:revision>
  <dcterms:created xsi:type="dcterms:W3CDTF">2019-10-01T13:39:38Z</dcterms:created>
  <dcterms:modified xsi:type="dcterms:W3CDTF">2021-05-31T07:50:35Z</dcterms:modified>
</cp:coreProperties>
</file>